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神谷　剛" userId="413a3f84-ba68-4ba7-b57e-75a57e615ba2" providerId="ADAL" clId="{F355FC0D-251D-4B8D-A8C8-3BC921379476}"/>
    <pc:docChg chg="custSel modSld">
      <pc:chgData name="神谷　剛" userId="413a3f84-ba68-4ba7-b57e-75a57e615ba2" providerId="ADAL" clId="{F355FC0D-251D-4B8D-A8C8-3BC921379476}" dt="2022-05-31T01:42:32.422" v="33" actId="1076"/>
      <pc:docMkLst>
        <pc:docMk/>
      </pc:docMkLst>
      <pc:sldChg chg="addSp delSp modSp mod">
        <pc:chgData name="神谷　剛" userId="413a3f84-ba68-4ba7-b57e-75a57e615ba2" providerId="ADAL" clId="{F355FC0D-251D-4B8D-A8C8-3BC921379476}" dt="2022-05-31T01:42:32.422" v="33" actId="1076"/>
        <pc:sldMkLst>
          <pc:docMk/>
          <pc:sldMk cId="854879035" sldId="256"/>
        </pc:sldMkLst>
        <pc:spChg chg="mod">
          <ac:chgData name="神谷　剛" userId="413a3f84-ba68-4ba7-b57e-75a57e615ba2" providerId="ADAL" clId="{F355FC0D-251D-4B8D-A8C8-3BC921379476}" dt="2022-05-31T01:42:32.422" v="33" actId="1076"/>
          <ac:spMkLst>
            <pc:docMk/>
            <pc:sldMk cId="854879035" sldId="256"/>
            <ac:spMk id="4" creationId="{E3F96F7C-D7EC-4447-9A23-1CDB91204AD1}"/>
          </ac:spMkLst>
        </pc:spChg>
        <pc:picChg chg="add mod">
          <ac:chgData name="神谷　剛" userId="413a3f84-ba68-4ba7-b57e-75a57e615ba2" providerId="ADAL" clId="{F355FC0D-251D-4B8D-A8C8-3BC921379476}" dt="2022-05-31T01:42:26.053" v="32" actId="14100"/>
          <ac:picMkLst>
            <pc:docMk/>
            <pc:sldMk cId="854879035" sldId="256"/>
            <ac:picMk id="3" creationId="{42B466D1-CBEA-48E6-8E1C-83D66FEF5E5E}"/>
          </ac:picMkLst>
        </pc:picChg>
        <pc:picChg chg="mod">
          <ac:chgData name="神谷　剛" userId="413a3f84-ba68-4ba7-b57e-75a57e615ba2" providerId="ADAL" clId="{F355FC0D-251D-4B8D-A8C8-3BC921379476}" dt="2022-05-31T01:40:10.603" v="4" actId="14100"/>
          <ac:picMkLst>
            <pc:docMk/>
            <pc:sldMk cId="854879035" sldId="256"/>
            <ac:picMk id="6" creationId="{7B617398-5F88-4204-B9C3-B9E34B213D35}"/>
          </ac:picMkLst>
        </pc:picChg>
        <pc:picChg chg="mod">
          <ac:chgData name="神谷　剛" userId="413a3f84-ba68-4ba7-b57e-75a57e615ba2" providerId="ADAL" clId="{F355FC0D-251D-4B8D-A8C8-3BC921379476}" dt="2022-05-31T01:41:03.933" v="23" actId="1076"/>
          <ac:picMkLst>
            <pc:docMk/>
            <pc:sldMk cId="854879035" sldId="256"/>
            <ac:picMk id="8" creationId="{92374A6E-26E6-444C-BDE7-3C7E9FE7A3B5}"/>
          </ac:picMkLst>
        </pc:picChg>
        <pc:picChg chg="mod">
          <ac:chgData name="神谷　剛" userId="413a3f84-ba68-4ba7-b57e-75a57e615ba2" providerId="ADAL" clId="{F355FC0D-251D-4B8D-A8C8-3BC921379476}" dt="2022-05-31T01:40:24.234" v="9" actId="14100"/>
          <ac:picMkLst>
            <pc:docMk/>
            <pc:sldMk cId="854879035" sldId="256"/>
            <ac:picMk id="10" creationId="{0F04E3C2-DD18-4C55-974B-1AB6A5278CCF}"/>
          </ac:picMkLst>
        </pc:picChg>
        <pc:picChg chg="del">
          <ac:chgData name="神谷　剛" userId="413a3f84-ba68-4ba7-b57e-75a57e615ba2" providerId="ADAL" clId="{F355FC0D-251D-4B8D-A8C8-3BC921379476}" dt="2022-05-31T01:39:56.128" v="0" actId="21"/>
          <ac:picMkLst>
            <pc:docMk/>
            <pc:sldMk cId="854879035" sldId="256"/>
            <ac:picMk id="12" creationId="{A09EBD0E-DF54-42B3-8016-E868E11CFF03}"/>
          </ac:picMkLst>
        </pc:picChg>
        <pc:picChg chg="del mod">
          <ac:chgData name="神谷　剛" userId="413a3f84-ba68-4ba7-b57e-75a57e615ba2" providerId="ADAL" clId="{F355FC0D-251D-4B8D-A8C8-3BC921379476}" dt="2022-05-31T01:40:31.623" v="10" actId="21"/>
          <ac:picMkLst>
            <pc:docMk/>
            <pc:sldMk cId="854879035" sldId="256"/>
            <ac:picMk id="14" creationId="{77236159-77E5-44B4-AA56-4CF435FE271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C79F4-F216-4D46-BB5C-8D92694F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D1157B-B866-46CD-AFEE-3DCB96DAC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D723CF-7C0D-4E0D-97FD-F5F2EE5C0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4F0742-6A0D-4097-83B7-993AB302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370E81-3FDE-4898-A74A-11F0992D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85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B8C34C-A219-4916-9F24-7FA8F92C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E606A8-69E9-48DE-9790-919DA4151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BC6AB3-E089-4867-862F-ED708474D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E2C525-58FF-44A2-8BD0-638CC0762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1CC6E4-264F-489C-81BD-99D78CE8F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03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26AABD2-9A0C-4C7C-A9C0-4557280990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0C0F8B-BBE4-4573-A681-EE96D6701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9BA2C8-2D9F-4E88-B848-09255C2E0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E88178-4659-4079-A98C-67F521F1F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F7AD51-4445-4B3F-BEDF-1162B09CE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87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F30D8C-AD08-4738-8124-0A1728B54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451F79-D5EA-49A9-B652-E4CAAFC5D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E0B9B1-08A5-4210-AD4C-112491782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710E9B-2620-4B12-9FE2-6F8D2376A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C9A44B-546C-4A4B-AFBD-51519430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693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10A7E-C138-46C1-827E-79172B30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AE4813-E9F6-4CD3-B095-94046BB87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2AC574-4D05-4C10-901D-47232F3F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F0996D-B59C-4318-B413-36C06881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E0035D-8B2C-4BBC-8FEB-90FFC2C92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27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E30736-F071-4A9B-AC3D-0EAED027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F4E418-5C17-4240-9E06-31875274A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EE0576-2A6F-4403-863E-C8646A476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85E6B2-1F9D-4284-966D-BED105224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4F7657-F827-42CB-B55E-14068C05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B149C0-F1B8-4F6C-AF4E-7DABC0A14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89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3FCA9C-5FA0-43B5-BF42-3B365BB4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E6C0AF-6411-4FC7-8D7F-83A63C732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D05FE2-86AF-4207-8D64-3DFC77322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A408D0-8AEF-4C0F-AF3E-8F66B9F2C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125EA7-BAC1-4758-A156-398939C88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788290-5E56-4F87-89B0-3BBD18F89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09E4287-D310-4D62-BEF4-8DA09CA4D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B55ACF-FE1F-4711-A033-9CB51C9A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3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39A076-78B5-4A59-A22A-E51D43590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25EC3A5-372A-45F4-9973-FC947B9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4C1EACF-8C26-4BCE-8DD5-602A26644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F38B0D8-C486-4A94-9879-068C99948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7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4ACEA19-00C0-4DCB-8393-21602807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3737D6C-B4C8-4ECC-A925-B221A26A3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4D274B-962D-4853-A619-65061063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9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8A7DAD-F80E-4603-8B8C-65452C29E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015DA2-6820-49C2-9F6F-3C54DB651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6DCB97-D4CD-4F71-BAC1-D7700B591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C16D57-F8BB-4AD1-9C2A-24B796D13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7A4D73-FB48-4DED-9EE2-B92BF00FE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16935C-9A7E-480A-AE0F-CC932DC50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15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A8C2E-5D29-494B-BB17-0D2984C81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EF1566-441F-45CF-9841-74E518B910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F9493C-49B8-4D98-864C-34FFA727B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6EDE65-4984-4A1B-BD8F-5E40E90E1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EF2D44-EE31-45FE-8DD6-5B1ACA7D2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AD78BB-7D3E-446E-ADA4-15AE1C57A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8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DF4E1D-7D61-4F4A-9BA7-27C429D4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CB23F3-18F7-4ADA-8905-52531588F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3A50DD-2AB7-4768-90E1-C1DD66637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E18ED-3583-40BD-AD73-195D0EB6CD96}" type="datetimeFigureOut">
              <a:rPr kumimoji="1" lang="ja-JP" altLang="en-US" smtClean="0"/>
              <a:t>2022/5/31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0AF9CB-4EC7-4BC3-B143-4C7B3822B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C7BA73-CD0A-4014-AD7B-115AA5D9F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78E9-AD74-4864-9F94-D4969AB1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64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F96F7C-D7EC-4447-9A23-1CDB91204AD1}"/>
              </a:ext>
            </a:extLst>
          </p:cNvPr>
          <p:cNvSpPr txBox="1"/>
          <p:nvPr/>
        </p:nvSpPr>
        <p:spPr>
          <a:xfrm>
            <a:off x="5508610" y="5601223"/>
            <a:ext cx="4547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年度代議員総会（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併用）会場</a:t>
            </a:r>
          </a:p>
        </p:txBody>
      </p:sp>
      <p:pic>
        <p:nvPicPr>
          <p:cNvPr id="6" name="図 5" descr="屋内, 人, 天井, 座る が含まれている画像&#10;&#10;自動的に生成された説明">
            <a:extLst>
              <a:ext uri="{FF2B5EF4-FFF2-40B4-BE49-F238E27FC236}">
                <a16:creationId xmlns:a16="http://schemas.microsoft.com/office/drawing/2014/main" id="{7B617398-5F88-4204-B9C3-B9E34B213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361" y="275035"/>
            <a:ext cx="3351806" cy="2511494"/>
          </a:xfrm>
          <a:prstGeom prst="rect">
            <a:avLst/>
          </a:prstGeom>
        </p:spPr>
      </p:pic>
      <p:pic>
        <p:nvPicPr>
          <p:cNvPr id="8" name="図 7" descr="会議室のテーブルと椅子&#10;&#10;中程度の精度で自動的に生成された説明">
            <a:extLst>
              <a:ext uri="{FF2B5EF4-FFF2-40B4-BE49-F238E27FC236}">
                <a16:creationId xmlns:a16="http://schemas.microsoft.com/office/drawing/2014/main" id="{92374A6E-26E6-444C-BDE7-3C7E9FE7A3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610" y="275035"/>
            <a:ext cx="3351806" cy="2515240"/>
          </a:xfrm>
          <a:prstGeom prst="rect">
            <a:avLst/>
          </a:prstGeom>
        </p:spPr>
      </p:pic>
      <p:pic>
        <p:nvPicPr>
          <p:cNvPr id="10" name="図 9" descr="ノートパソコンで作業をしている人たち&#10;&#10;中程度の精度で自動的に生成された説明">
            <a:extLst>
              <a:ext uri="{FF2B5EF4-FFF2-40B4-BE49-F238E27FC236}">
                <a16:creationId xmlns:a16="http://schemas.microsoft.com/office/drawing/2014/main" id="{0F04E3C2-DD18-4C55-974B-1AB6A5278C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872" y="2901539"/>
            <a:ext cx="3293295" cy="2471332"/>
          </a:xfrm>
          <a:prstGeom prst="rect">
            <a:avLst/>
          </a:prstGeom>
        </p:spPr>
      </p:pic>
      <p:pic>
        <p:nvPicPr>
          <p:cNvPr id="3" name="図 2" descr="テーブルを囲んで座っている男性&#10;&#10;低い精度で自動的に生成された説明">
            <a:extLst>
              <a:ext uri="{FF2B5EF4-FFF2-40B4-BE49-F238E27FC236}">
                <a16:creationId xmlns:a16="http://schemas.microsoft.com/office/drawing/2014/main" id="{42B466D1-CBEA-48E6-8E1C-83D66FEF5E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463" y="2901539"/>
            <a:ext cx="3330436" cy="2466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87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神谷　剛</dc:creator>
  <cp:lastModifiedBy>神谷　剛</cp:lastModifiedBy>
  <cp:revision>1</cp:revision>
  <dcterms:created xsi:type="dcterms:W3CDTF">2022-05-30T07:09:31Z</dcterms:created>
  <dcterms:modified xsi:type="dcterms:W3CDTF">2022-05-31T01:42:54Z</dcterms:modified>
</cp:coreProperties>
</file>