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sldIdLst>
    <p:sldId id="261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990000"/>
    <a:srgbClr val="DFDEA6"/>
    <a:srgbClr val="CC2428"/>
    <a:srgbClr val="10B3E0"/>
    <a:srgbClr val="F6FCFE"/>
    <a:srgbClr val="F6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696178" y="1169931"/>
            <a:ext cx="5216071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850" y="533401"/>
            <a:ext cx="6667606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850" y="3843868"/>
            <a:ext cx="5367104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63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7850" y="533400"/>
            <a:ext cx="87503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25502" y="3843867"/>
            <a:ext cx="78881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264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33400"/>
            <a:ext cx="87503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114800"/>
            <a:ext cx="6915515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34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0" y="533400"/>
            <a:ext cx="743143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55701" y="3429000"/>
            <a:ext cx="6936006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301070"/>
            <a:ext cx="6914224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7651" y="710624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768601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824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3429000"/>
            <a:ext cx="6914224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5132981"/>
            <a:ext cx="6915515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898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1" y="533400"/>
            <a:ext cx="7431435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3886200"/>
            <a:ext cx="6914224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953000"/>
            <a:ext cx="6914223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7651" y="710624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768601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623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33400"/>
            <a:ext cx="8152796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3928534"/>
            <a:ext cx="6914224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766736"/>
            <a:ext cx="6914223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413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1" y="533401"/>
            <a:ext cx="7101106" cy="376767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3606" y="533400"/>
            <a:ext cx="221454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0" y="533400"/>
            <a:ext cx="6337513" cy="54864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77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1" y="533400"/>
            <a:ext cx="7101106" cy="376767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90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1981200"/>
            <a:ext cx="6936007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487334"/>
            <a:ext cx="6936006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04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77851" y="533401"/>
            <a:ext cx="4279131" cy="3767667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050892" y="533400"/>
            <a:ext cx="4277258" cy="37592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28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501" y="533400"/>
            <a:ext cx="4026605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849" y="1143001"/>
            <a:ext cx="4274256" cy="3158067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9601" y="566738"/>
            <a:ext cx="407772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0893" y="1143000"/>
            <a:ext cx="4286430" cy="314960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5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294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21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23" y="533400"/>
            <a:ext cx="34671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0" y="533400"/>
            <a:ext cx="4808651" cy="54864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0223" y="2209803"/>
            <a:ext cx="34671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61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450" y="1447800"/>
            <a:ext cx="3860196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25500" y="914400"/>
            <a:ext cx="3554389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0696" y="2743200"/>
            <a:ext cx="3861242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7850" y="6172201"/>
            <a:ext cx="6296034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9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226565" y="3894668"/>
            <a:ext cx="2676327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533401"/>
            <a:ext cx="7101106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9432" y="6172204"/>
            <a:ext cx="130050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874E119-DDDD-4929-9D0F-4500F280635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7850" y="6172201"/>
            <a:ext cx="629603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2295" y="5578479"/>
            <a:ext cx="928316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D7E073-B28E-47C6-A17E-F5C7439C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415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  <p:sldLayoutId id="2147483955" r:id="rId12"/>
    <p:sldLayoutId id="2147483956" r:id="rId13"/>
    <p:sldLayoutId id="2147483957" r:id="rId14"/>
    <p:sldLayoutId id="2147483958" r:id="rId15"/>
    <p:sldLayoutId id="2147483959" r:id="rId16"/>
    <p:sldLayoutId id="2147483960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jipak.or.jp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CED163-71F5-4CB9-AE78-D80AF45B7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07" y="51673"/>
            <a:ext cx="9256010" cy="6391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ja-JP" altLang="en-US" sz="3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日本インテリアプランナー協会 関西　　</a:t>
            </a:r>
            <a:r>
              <a:rPr lang="en-US" altLang="ja-JP" sz="4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5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セミナー＆新年会 </a:t>
            </a:r>
            <a:r>
              <a:rPr lang="en-US" altLang="ja-JP" sz="45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2026</a:t>
            </a:r>
            <a:r>
              <a:rPr lang="en-US" altLang="ja-JP" sz="45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lang="en-US" altLang="ja-JP" sz="4500" b="1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endParaRPr lang="ja-JP" altLang="en-US" sz="45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16207E1-F336-4AC3-A827-5ABF1F7B8E2F}"/>
              </a:ext>
            </a:extLst>
          </p:cNvPr>
          <p:cNvSpPr txBox="1">
            <a:spLocks/>
          </p:cNvSpPr>
          <p:nvPr/>
        </p:nvSpPr>
        <p:spPr>
          <a:xfrm>
            <a:off x="296894" y="963151"/>
            <a:ext cx="4845202" cy="505744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2026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</a:t>
            </a:r>
            <a:r>
              <a:rPr lang="en-US" altLang="ja-JP" sz="24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23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日（金）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18:</a:t>
            </a:r>
            <a:r>
              <a:rPr lang="en-US" altLang="ja-JP" sz="24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0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21:00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5675E2EB-1785-427C-9117-A3C0A4A98959}"/>
              </a:ext>
            </a:extLst>
          </p:cNvPr>
          <p:cNvSpPr txBox="1">
            <a:spLocks/>
          </p:cNvSpPr>
          <p:nvPr/>
        </p:nvSpPr>
        <p:spPr>
          <a:xfrm>
            <a:off x="606480" y="3243844"/>
            <a:ext cx="7385376" cy="1606609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2925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8487CD-3720-4F99-A23C-17409809C4EA}"/>
              </a:ext>
            </a:extLst>
          </p:cNvPr>
          <p:cNvSpPr/>
          <p:nvPr/>
        </p:nvSpPr>
        <p:spPr>
          <a:xfrm>
            <a:off x="242995" y="1697651"/>
            <a:ext cx="4953000" cy="8463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会場：リビエラ㈱大阪ショールーム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  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大阪市中央区南船場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3-5-8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オーク心斎橋ビル２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      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大阪メトロ　御堂筋線・長堀鶴見緑地線「心斎橋駅」</a:t>
            </a:r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2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番出口より徒歩</a:t>
            </a:r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2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分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   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       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 （クリスタ長堀を長堀橋方面へ。北</a:t>
            </a:r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7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エレベーター真上）</a:t>
            </a:r>
            <a:endParaRPr kumimoji="0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57C0EC-B2B4-417E-80F7-0840DE8E2000}"/>
              </a:ext>
            </a:extLst>
          </p:cNvPr>
          <p:cNvSpPr/>
          <p:nvPr/>
        </p:nvSpPr>
        <p:spPr>
          <a:xfrm>
            <a:off x="584471" y="2569030"/>
            <a:ext cx="52228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会費：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6,000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円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　当日現地受付支払い（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17:45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～</a:t>
            </a:r>
            <a:r>
              <a:rPr lang="ja-JP" altLang="en-US" sz="1200" b="1" dirty="0">
                <a:solidFill>
                  <a:prstClr val="white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受付開始</a:t>
            </a:r>
            <a:r>
              <a:rPr lang="en-US" altLang="ja-JP" sz="1200" b="1" dirty="0">
                <a:solidFill>
                  <a:prstClr val="white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FB85FC5-4FA9-4FD0-B8B0-CC70EA7D6535}"/>
              </a:ext>
            </a:extLst>
          </p:cNvPr>
          <p:cNvSpPr txBox="1"/>
          <p:nvPr/>
        </p:nvSpPr>
        <p:spPr>
          <a:xfrm>
            <a:off x="184953" y="2888712"/>
            <a:ext cx="773160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第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部　リビエラ㈱大阪ショールームからプレゼンテーション　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18 : 00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 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18 : </a:t>
            </a:r>
            <a:r>
              <a:rPr lang="en-US" altLang="ja-JP" sz="12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20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 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リビエラ㈱の会社紹介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 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新商品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及び展示商品等の紹介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第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部　</a:t>
            </a:r>
            <a:r>
              <a:rPr lang="ja-JP" altLang="en-US" sz="12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セミナー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（対談形式）    　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18 : </a:t>
            </a:r>
            <a:r>
              <a:rPr lang="en-US" altLang="ja-JP" sz="12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20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 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19 : 1</a:t>
            </a:r>
            <a:r>
              <a:rPr lang="en-US" altLang="ja-JP" sz="1200" b="1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0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テーマ：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インテリアプランニングアワード入賞作品の紹介・考察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     講師：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lang="ja-JP" altLang="en-US" sz="10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神谷 剛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、来海素存</a:t>
            </a:r>
            <a:endParaRPr kumimoji="0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lvl="0">
              <a:defRPr/>
            </a:pPr>
            <a:r>
              <a:rPr lang="ja-JP" altLang="en-US" sz="10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</a:t>
            </a:r>
            <a:endParaRPr lang="en-US" altLang="ja-JP" sz="10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  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最近事業交流委員会で実施した入賞品作品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以下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施設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）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、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見学会の概要を、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lvl="0">
              <a:defRPr/>
            </a:pP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    紹介すると共に、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2025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年度の活動を振り返り、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2026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年の活動計画を提案</a:t>
            </a: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</a:t>
            </a: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                        1, 【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茨木市文化・子育て複合施設　おにクル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】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　</a:t>
            </a: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                        2,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【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ザ・ロイヤルパークホテル  アイコニック名古屋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】</a:t>
            </a:r>
          </a:p>
          <a:p>
            <a:pPr lvl="0">
              <a:defRPr/>
            </a:pP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                        3,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【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ちいきの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BAR 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峠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】</a:t>
            </a:r>
          </a:p>
          <a:p>
            <a:pPr lvl="0">
              <a:defRPr/>
            </a:pP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                        4,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 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【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吉野探訪ツアー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】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</a:t>
            </a: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部　新年会　　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 : 15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～ 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21:00</a:t>
            </a:r>
          </a:p>
          <a:p>
            <a:pPr lvl="0">
              <a:defRPr/>
            </a:pP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軽食・フリードリンク ・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BGM (</a:t>
            </a: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予定</a:t>
            </a:r>
            <a:r>
              <a:rPr lang="en-US" altLang="ja-JP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)</a:t>
            </a:r>
          </a:p>
          <a:p>
            <a:pPr lvl="0">
              <a:defRPr/>
            </a:pP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endParaRPr lang="en-US" altLang="ja-JP" sz="1100" b="1" dirty="0">
              <a:solidFill>
                <a:srgbClr val="FFFF0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>
              <a:defRPr/>
            </a:pPr>
            <a:r>
              <a:rPr lang="ja-JP" altLang="en-US" sz="11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　　　　　　　　</a:t>
            </a:r>
            <a:r>
              <a:rPr lang="ja-JP" altLang="en-US" sz="1000" b="1" dirty="0">
                <a:solidFill>
                  <a:srgbClr val="FFFF00"/>
                </a:solidFill>
                <a:latin typeface="Calibri" panose="020F0502020204030204"/>
                <a:ea typeface="游ゴシック" panose="020B0400000000000000" pitchFamily="50" charset="-128"/>
              </a:rPr>
              <a:t>　　　　　　　　　　　　　　　　　　　　　　　　　　　　　　　　　　　　　　　　　　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41D37E2-2FC5-4676-81FB-8584C124239A}"/>
              </a:ext>
            </a:extLst>
          </p:cNvPr>
          <p:cNvSpPr txBox="1"/>
          <p:nvPr/>
        </p:nvSpPr>
        <p:spPr>
          <a:xfrm>
            <a:off x="5807291" y="4764241"/>
            <a:ext cx="4003974" cy="196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申し込み方法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日本インテリアプランナー協会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HP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  <a:hlinkClick r:id="rId2"/>
              </a:rPr>
              <a:t>https://jipak.or.jp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イベント・セミナー欄より申し込みお願いします。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あるいは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下記アドレスに氏名、所属、連絡先をご記入の上、メールにて申し込みをお願いします。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締切日：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21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日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24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時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申し込み先：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JIPAK</a:t>
            </a:r>
            <a:r>
              <a:rPr lang="ja-JP" altLang="en-US" sz="1100" b="1" dirty="0">
                <a:latin typeface="Calibri" panose="020F0502020204030204"/>
                <a:ea typeface="游ゴシック" panose="020B0400000000000000" pitchFamily="50" charset="-128"/>
              </a:rPr>
              <a:t> セミナー・新年会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実行委員会事務局　来海（きまち）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kd-kobe@mx1.alpha-web.ne.jp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問い合わせ先：来海（きまち）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080-9604-1507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6D3ABEE-63CD-49B3-9C1C-CD38097C8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241" y="690864"/>
            <a:ext cx="1614931" cy="764692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EE3C06A-BECC-4EB8-951D-DC347A7E64ED}"/>
              </a:ext>
            </a:extLst>
          </p:cNvPr>
          <p:cNvSpPr txBox="1"/>
          <p:nvPr/>
        </p:nvSpPr>
        <p:spPr>
          <a:xfrm>
            <a:off x="5142096" y="1572239"/>
            <a:ext cx="499602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主催：一般社団法人　日本インテリアプランナー協会 関西　事業交流委員会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C16D9F6-8D9D-4B9B-87CB-CA302CE605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994" y="1948044"/>
            <a:ext cx="3492229" cy="12958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64F8B97-EFE9-408F-90A2-A3C47A29A8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528" y="3346552"/>
            <a:ext cx="3490299" cy="130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66523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3883</TotalTime>
  <Words>344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游ゴシック</vt:lpstr>
      <vt:lpstr>游明朝</vt:lpstr>
      <vt:lpstr>Arial</vt:lpstr>
      <vt:lpstr>Calibri</vt:lpstr>
      <vt:lpstr>Century Gothic</vt:lpstr>
      <vt:lpstr>Wingdings 3</vt:lpstr>
      <vt:lpstr>スライス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梶田 雅人</dc:creator>
  <cp:lastModifiedBy>剛 神谷</cp:lastModifiedBy>
  <cp:revision>67</cp:revision>
  <cp:lastPrinted>2025-12-18T13:03:26Z</cp:lastPrinted>
  <dcterms:created xsi:type="dcterms:W3CDTF">2022-11-02T03:19:35Z</dcterms:created>
  <dcterms:modified xsi:type="dcterms:W3CDTF">2025-12-26T06:50:36Z</dcterms:modified>
</cp:coreProperties>
</file>